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sldIdLst>
    <p:sldId id="256" r:id="rId2"/>
    <p:sldId id="257" r:id="rId3"/>
    <p:sldId id="258" r:id="rId4"/>
    <p:sldId id="260" r:id="rId5"/>
    <p:sldId id="259" r:id="rId6"/>
    <p:sldId id="262" r:id="rId7"/>
    <p:sldId id="261" r:id="rId8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713C88-106A-4ECF-9A1C-28B9173D3D2A}" v="55" dt="2022-12-28T19:54:47.687"/>
    <p1510:client id="{39A1F03A-AE35-4A9F-B852-BCD7764DC0FC}" v="60" dt="2022-12-28T19:55:40.685"/>
    <p1510:client id="{4F03CF36-FB24-4EA8-8D11-C4271B779768}" v="48" dt="2022-12-28T19:42:52.938"/>
    <p1510:client id="{8F693601-08BC-4226-A5A7-E6CB037FE148}" v="75" dt="2022-12-31T12:45:03.5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942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435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612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034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883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60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682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25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90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422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47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36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4" descr="Logo, icon&#10;&#10;Description automatically generated">
            <a:extLst>
              <a:ext uri="{FF2B5EF4-FFF2-40B4-BE49-F238E27FC236}">
                <a16:creationId xmlns:a16="http://schemas.microsoft.com/office/drawing/2014/main" id="{1530C322-F2D6-34CA-4E81-9A75738A4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19" y="258726"/>
            <a:ext cx="2743200" cy="2743200"/>
          </a:xfrm>
          <a:prstGeom prst="rect">
            <a:avLst/>
          </a:prstGeom>
        </p:spPr>
      </p:pic>
      <p:pic>
        <p:nvPicPr>
          <p:cNvPr id="8" name="Picture 8" descr="A picture containing text, gallery, room, scene&#10;&#10;Description automatically generated">
            <a:extLst>
              <a:ext uri="{FF2B5EF4-FFF2-40B4-BE49-F238E27FC236}">
                <a16:creationId xmlns:a16="http://schemas.microsoft.com/office/drawing/2014/main" id="{1CEA5A8D-843F-E00E-A738-97BEF6392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114" y="614439"/>
            <a:ext cx="5767009" cy="288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22A9424-FC1E-B2C8-D271-9648B5F49B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534" r="465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45CD1-C549-7B92-9A1C-8A86781C1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Moodboard</a:t>
            </a:r>
          </a:p>
        </p:txBody>
      </p:sp>
      <p:cxnSp>
        <p:nvCxnSpPr>
          <p:cNvPr id="42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834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33383-EDE9-E9FC-CF5F-616D774C0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2ADBC1A-D90F-658F-5711-FFECE9962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2" y="-99611"/>
            <a:ext cx="12870595" cy="705552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900D08-DB6E-F9B7-8E0C-70295402BBA4}"/>
              </a:ext>
            </a:extLst>
          </p:cNvPr>
          <p:cNvSpPr txBox="1"/>
          <p:nvPr/>
        </p:nvSpPr>
        <p:spPr>
          <a:xfrm>
            <a:off x="2702442" y="478465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4967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A picture containing website&#10;&#10;Description automatically generated">
            <a:extLst>
              <a:ext uri="{FF2B5EF4-FFF2-40B4-BE49-F238E27FC236}">
                <a16:creationId xmlns:a16="http://schemas.microsoft.com/office/drawing/2014/main" id="{56F3976D-A35D-31A4-81A0-7DBFA82A1F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819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04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Grafik 5">
            <a:extLst>
              <a:ext uri="{FF2B5EF4-FFF2-40B4-BE49-F238E27FC236}">
                <a16:creationId xmlns:a16="http://schemas.microsoft.com/office/drawing/2014/main" id="{E0ACF176-43A5-A65E-5170-C2A03B44E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804" y="4842232"/>
            <a:ext cx="1605880" cy="1620481"/>
          </a:xfrm>
          <a:prstGeom prst="rect">
            <a:avLst/>
          </a:prstGeom>
        </p:spPr>
      </p:pic>
      <p:pic>
        <p:nvPicPr>
          <p:cNvPr id="8" name="Grafik 8">
            <a:extLst>
              <a:ext uri="{FF2B5EF4-FFF2-40B4-BE49-F238E27FC236}">
                <a16:creationId xmlns:a16="http://schemas.microsoft.com/office/drawing/2014/main" id="{1C99B6E8-8A54-5E15-7989-935680C3B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850" y="3221642"/>
            <a:ext cx="1303338" cy="1322388"/>
          </a:xfrm>
          <a:prstGeom prst="rect">
            <a:avLst/>
          </a:prstGeom>
        </p:spPr>
      </p:pic>
      <p:pic>
        <p:nvPicPr>
          <p:cNvPr id="7" name="Grafik 7" descr="Ein Bild, das Shoji, Gebäude, Fenster enthält.&#10;&#10;Beschreibung automatisch generiert.">
            <a:extLst>
              <a:ext uri="{FF2B5EF4-FFF2-40B4-BE49-F238E27FC236}">
                <a16:creationId xmlns:a16="http://schemas.microsoft.com/office/drawing/2014/main" id="{2D83960B-F843-6705-54D8-0CD61A503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207" y="3222558"/>
            <a:ext cx="1284288" cy="1254125"/>
          </a:xfrm>
          <a:prstGeom prst="rect">
            <a:avLst/>
          </a:prstGeom>
        </p:spPr>
      </p:pic>
      <p:pic>
        <p:nvPicPr>
          <p:cNvPr id="5" name="Grafik 5" descr="Ein Bild, das Platz enthält.&#10;&#10;Beschreibung automatisch generiert.">
            <a:extLst>
              <a:ext uri="{FF2B5EF4-FFF2-40B4-BE49-F238E27FC236}">
                <a16:creationId xmlns:a16="http://schemas.microsoft.com/office/drawing/2014/main" id="{ED456496-14D3-B8B9-C8FD-219AE5CFCF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4903" y="5265894"/>
            <a:ext cx="1201939" cy="1192795"/>
          </a:xfrm>
          <a:prstGeom prst="rect">
            <a:avLst/>
          </a:prstGeom>
        </p:spPr>
      </p:pic>
      <p:pic>
        <p:nvPicPr>
          <p:cNvPr id="9" name="Grafik 9">
            <a:extLst>
              <a:ext uri="{FF2B5EF4-FFF2-40B4-BE49-F238E27FC236}">
                <a16:creationId xmlns:a16="http://schemas.microsoft.com/office/drawing/2014/main" id="{575BB393-A9FF-493F-B27A-639A753022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6851" y="4845453"/>
            <a:ext cx="959655" cy="1238273"/>
          </a:xfrm>
          <a:prstGeom prst="rect">
            <a:avLst/>
          </a:prstGeom>
        </p:spPr>
      </p:pic>
      <p:pic>
        <p:nvPicPr>
          <p:cNvPr id="4" name="Grafik 4">
            <a:extLst>
              <a:ext uri="{FF2B5EF4-FFF2-40B4-BE49-F238E27FC236}">
                <a16:creationId xmlns:a16="http://schemas.microsoft.com/office/drawing/2014/main" id="{D8C1535E-3917-EB46-947D-7E2A5DAF82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7517" y="2418052"/>
            <a:ext cx="1924050" cy="1712913"/>
          </a:xfrm>
          <a:prstGeom prst="rect">
            <a:avLst/>
          </a:prstGeom>
        </p:spPr>
      </p:pic>
      <p:pic>
        <p:nvPicPr>
          <p:cNvPr id="6" name="Grafik 6" descr="Ein Bild, das Text, Uhr enthält.&#10;&#10;Beschreibung automatisch generiert.">
            <a:extLst>
              <a:ext uri="{FF2B5EF4-FFF2-40B4-BE49-F238E27FC236}">
                <a16:creationId xmlns:a16="http://schemas.microsoft.com/office/drawing/2014/main" id="{029DCD99-9759-541F-F30E-EF69838E3E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4536" y="2782798"/>
            <a:ext cx="1562100" cy="16256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7BD8A93-C7AB-4D88-9938-DA4D5C43D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Felder / Objekte</a:t>
            </a:r>
            <a:endParaRPr lang="en-US" sz="4000">
              <a:solidFill>
                <a:srgbClr val="FFFFFF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304549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lowchart: Document 17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17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20C25C5-F3FC-7A8E-5412-6251F7D7D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Zwischentexturen</a:t>
            </a:r>
            <a:r>
              <a:rPr lang="en-US" sz="2700" kern="1200" baseline="30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</a:t>
            </a:r>
          </a:p>
        </p:txBody>
      </p:sp>
      <p:pic>
        <p:nvPicPr>
          <p:cNvPr id="4" name="Picture 4" descr="Shape, square&#10;&#10;Description automatically generated">
            <a:extLst>
              <a:ext uri="{FF2B5EF4-FFF2-40B4-BE49-F238E27FC236}">
                <a16:creationId xmlns:a16="http://schemas.microsoft.com/office/drawing/2014/main" id="{6569FB66-7BEC-22E6-0B20-7EA82D74DE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99"/>
          <a:stretch/>
        </p:blipFill>
        <p:spPr>
          <a:xfrm>
            <a:off x="4207933" y="1273259"/>
            <a:ext cx="7347537" cy="431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34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D19417-379C-1986-9975-9EC75F116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Der Wahnsinn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85241DB-F60B-C843-1066-CC728E7496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9923" y="640080"/>
            <a:ext cx="5383556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89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Moodboard</vt:lpstr>
      <vt:lpstr>PowerPoint Presentation</vt:lpstr>
      <vt:lpstr>PowerPoint Presentation</vt:lpstr>
      <vt:lpstr>Felder / Objekte</vt:lpstr>
      <vt:lpstr>Zwischentexturen2</vt:lpstr>
      <vt:lpstr>Der Wahnsinn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14</cp:revision>
  <dcterms:created xsi:type="dcterms:W3CDTF">2022-12-28T18:46:00Z</dcterms:created>
  <dcterms:modified xsi:type="dcterms:W3CDTF">2022-12-31T12:45:32Z</dcterms:modified>
</cp:coreProperties>
</file>